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8"/>
    <p:restoredTop sz="94690"/>
  </p:normalViewPr>
  <p:slideViewPr>
    <p:cSldViewPr snapToGrid="0" snapToObjects="1">
      <p:cViewPr>
        <p:scale>
          <a:sx n="88" d="100"/>
          <a:sy n="88" d="100"/>
        </p:scale>
        <p:origin x="2272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1.jpg>
</file>

<file path=ppt/media/image13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5.png>
</file>

<file path=ppt/media/image6.tmp>
</file>

<file path=ppt/media/image7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68990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82968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16345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71977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32911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72015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56500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3799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71722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29664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4325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44837-F732-5C40-8B24-E95AE94AAF5B}" type="datetimeFigureOut">
              <a:rPr lang="en-CN" smtClean="0"/>
              <a:t>2022/9/1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61363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tmp"/><Relationship Id="rId7" Type="http://schemas.openxmlformats.org/officeDocument/2006/relationships/image" Target="../media/image11.jpg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AC405FE-853D-7B43-B100-A87FFE0D8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3244850"/>
            <a:ext cx="381000" cy="368300"/>
          </a:xfrm>
          <a:prstGeom prst="rect">
            <a:avLst/>
          </a:prstGeom>
        </p:spPr>
      </p:pic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CEF63C6A-F2C5-7847-847D-0E23F2C7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98" t="13675" r="30441" b="49360"/>
          <a:stretch/>
        </p:blipFill>
        <p:spPr>
          <a:xfrm>
            <a:off x="4880262" y="3244851"/>
            <a:ext cx="291945" cy="368300"/>
          </a:xfrm>
          <a:prstGeom prst="rect">
            <a:avLst/>
          </a:prstGeom>
        </p:spPr>
      </p:pic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5ACCF90-E67A-EE4B-A0D8-8E6C855F09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79" t="14066" r="30460" b="49520"/>
          <a:stretch/>
        </p:blipFill>
        <p:spPr>
          <a:xfrm>
            <a:off x="3720662" y="1261241"/>
            <a:ext cx="1744717" cy="219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27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FBBBAD4-4194-A341-AD2D-AA8228C368D6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17ED6D1-6B58-E34A-ABCF-3F78A8CBA56D}"/>
                </a:ext>
              </a:extLst>
            </p:cNvPr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CE56479-62C0-4D42-9B99-9AAE997516FB}"/>
                  </a:ext>
                </a:extLst>
              </p:cNvPr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0D820F6-F549-F04B-AD03-76A49F560EF5}"/>
                  </a:ext>
                </a:extLst>
              </p:cNvPr>
              <p:cNvSpPr txBox="1"/>
              <p:nvPr/>
            </p:nvSpPr>
            <p:spPr>
              <a:xfrm>
                <a:off x="1828800" y="914400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CN" dirty="0"/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7FB2D45-8D48-D947-AC2B-3EDB3D59E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2564" y="174171"/>
              <a:ext cx="8098872" cy="52968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2182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E491FC3-08E9-794A-99A4-671006742B43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17ED6D1-6B58-E34A-ABCF-3F78A8CBA56D}"/>
                </a:ext>
              </a:extLst>
            </p:cNvPr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CE56479-62C0-4D42-9B99-9AAE997516FB}"/>
                  </a:ext>
                </a:extLst>
              </p:cNvPr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0D820F6-F549-F04B-AD03-76A49F560EF5}"/>
                  </a:ext>
                </a:extLst>
              </p:cNvPr>
              <p:cNvSpPr txBox="1"/>
              <p:nvPr/>
            </p:nvSpPr>
            <p:spPr>
              <a:xfrm>
                <a:off x="1828800" y="914400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CN" dirty="0"/>
              </a:p>
            </p:txBody>
          </p:sp>
        </p:grp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10531EC-C2D8-8243-AEA0-28A4B9DBA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77549" y="0"/>
              <a:ext cx="4588902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967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75">
            <a:extLst>
              <a:ext uri="{FF2B5EF4-FFF2-40B4-BE49-F238E27FC236}">
                <a16:creationId xmlns:a16="http://schemas.microsoft.com/office/drawing/2014/main" id="{612EAFDC-6D75-0444-AA17-F71740E62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495983" y="293419"/>
            <a:ext cx="5857462" cy="4905792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37F60746-0B68-8D40-B9F1-8BBE067BD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68893" y="-9112579"/>
            <a:ext cx="3405808" cy="6430488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296F258-16C0-0540-BCA4-685F77E2E9AE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ACD3472-1901-FC4A-B001-28F10BAB73C8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159030A-AC53-2643-B5AE-C3B349B94E8B}"/>
                </a:ext>
              </a:extLst>
            </p:cNvPr>
            <p:cNvSpPr txBox="1"/>
            <p:nvPr/>
          </p:nvSpPr>
          <p:spPr>
            <a:xfrm>
              <a:off x="1828800" y="914400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CN" dirty="0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2F1595-FFFF-E749-BE9F-2F2D86D82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8621" y="0"/>
              <a:ext cx="7626758" cy="5720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0465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DCD74BB-00EB-1A44-AEF0-E864BD1F643A}"/>
              </a:ext>
            </a:extLst>
          </p:cNvPr>
          <p:cNvGrpSpPr/>
          <p:nvPr/>
        </p:nvGrpSpPr>
        <p:grpSpPr>
          <a:xfrm>
            <a:off x="-4951690" y="3213997"/>
            <a:ext cx="4297137" cy="2562371"/>
            <a:chOff x="544553" y="554257"/>
            <a:chExt cx="4297137" cy="2562371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159030A-AC53-2643-B5AE-C3B349B94E8B}"/>
                </a:ext>
              </a:extLst>
            </p:cNvPr>
            <p:cNvSpPr txBox="1"/>
            <p:nvPr/>
          </p:nvSpPr>
          <p:spPr>
            <a:xfrm>
              <a:off x="1940366" y="55425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CN" dirty="0"/>
            </a:p>
          </p:txBody>
        </p:sp>
        <p:pic>
          <p:nvPicPr>
            <p:cNvPr id="28" name="图片 6">
              <a:extLst>
                <a:ext uri="{FF2B5EF4-FFF2-40B4-BE49-F238E27FC236}">
                  <a16:creationId xmlns:a16="http://schemas.microsoft.com/office/drawing/2014/main" id="{D9F932CF-00CC-7147-B988-66FA09460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4553" y="720511"/>
              <a:ext cx="3883378" cy="1664719"/>
            </a:xfrm>
            <a:prstGeom prst="rect">
              <a:avLst/>
            </a:prstGeom>
          </p:spPr>
        </p:pic>
        <p:sp>
          <p:nvSpPr>
            <p:cNvPr id="29" name="文本框 54">
              <a:extLst>
                <a:ext uri="{FF2B5EF4-FFF2-40B4-BE49-F238E27FC236}">
                  <a16:creationId xmlns:a16="http://schemas.microsoft.com/office/drawing/2014/main" id="{CC1A65CF-C092-4B4C-B468-88E7319D6C75}"/>
                </a:ext>
              </a:extLst>
            </p:cNvPr>
            <p:cNvSpPr txBox="1"/>
            <p:nvPr/>
          </p:nvSpPr>
          <p:spPr>
            <a:xfrm>
              <a:off x="2173180" y="777573"/>
              <a:ext cx="6396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4mm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矩形 48">
              <a:extLst>
                <a:ext uri="{FF2B5EF4-FFF2-40B4-BE49-F238E27FC236}">
                  <a16:creationId xmlns:a16="http://schemas.microsoft.com/office/drawing/2014/main" id="{BCA7272A-B7D5-874F-92FE-6AC54AE47CD0}"/>
                </a:ext>
              </a:extLst>
            </p:cNvPr>
            <p:cNvSpPr/>
            <p:nvPr/>
          </p:nvSpPr>
          <p:spPr>
            <a:xfrm>
              <a:off x="566320" y="1147392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1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接连接符 55">
              <a:extLst>
                <a:ext uri="{FF2B5EF4-FFF2-40B4-BE49-F238E27FC236}">
                  <a16:creationId xmlns:a16="http://schemas.microsoft.com/office/drawing/2014/main" id="{E689C60A-2A0B-7E41-A9CD-D8574DA3541B}"/>
                </a:ext>
              </a:extLst>
            </p:cNvPr>
            <p:cNvCxnSpPr>
              <a:cxnSpLocks/>
              <a:stCxn id="30" idx="2"/>
            </p:cNvCxnSpPr>
            <p:nvPr/>
          </p:nvCxnSpPr>
          <p:spPr>
            <a:xfrm>
              <a:off x="968835" y="1424391"/>
              <a:ext cx="145476" cy="45933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矩形 57">
              <a:extLst>
                <a:ext uri="{FF2B5EF4-FFF2-40B4-BE49-F238E27FC236}">
                  <a16:creationId xmlns:a16="http://schemas.microsoft.com/office/drawing/2014/main" id="{E87B8B8C-EDE9-0941-AFEC-BFFC7E7AD514}"/>
                </a:ext>
              </a:extLst>
            </p:cNvPr>
            <p:cNvSpPr/>
            <p:nvPr/>
          </p:nvSpPr>
          <p:spPr>
            <a:xfrm>
              <a:off x="1503788" y="1155816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3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矩形 61">
              <a:extLst>
                <a:ext uri="{FF2B5EF4-FFF2-40B4-BE49-F238E27FC236}">
                  <a16:creationId xmlns:a16="http://schemas.microsoft.com/office/drawing/2014/main" id="{02AFEE05-108D-5749-AACD-93431CA5D944}"/>
                </a:ext>
              </a:extLst>
            </p:cNvPr>
            <p:cNvSpPr/>
            <p:nvPr/>
          </p:nvSpPr>
          <p:spPr>
            <a:xfrm>
              <a:off x="1089276" y="2030842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2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矩形 62">
              <a:extLst>
                <a:ext uri="{FF2B5EF4-FFF2-40B4-BE49-F238E27FC236}">
                  <a16:creationId xmlns:a16="http://schemas.microsoft.com/office/drawing/2014/main" id="{BD077A80-29A5-5047-BE97-8A0E9CD6A4D6}"/>
                </a:ext>
              </a:extLst>
            </p:cNvPr>
            <p:cNvSpPr/>
            <p:nvPr/>
          </p:nvSpPr>
          <p:spPr>
            <a:xfrm>
              <a:off x="1896865" y="2030842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4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接连接符 63">
              <a:extLst>
                <a:ext uri="{FF2B5EF4-FFF2-40B4-BE49-F238E27FC236}">
                  <a16:creationId xmlns:a16="http://schemas.microsoft.com/office/drawing/2014/main" id="{36F1E60E-7840-B643-80CF-62237875E2A7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 flipH="1">
              <a:off x="1705023" y="1432815"/>
              <a:ext cx="201280" cy="33318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64">
              <a:extLst>
                <a:ext uri="{FF2B5EF4-FFF2-40B4-BE49-F238E27FC236}">
                  <a16:creationId xmlns:a16="http://schemas.microsoft.com/office/drawing/2014/main" id="{AD75AA89-47E8-5448-A935-86E958977026}"/>
                </a:ext>
              </a:extLst>
            </p:cNvPr>
            <p:cNvCxnSpPr>
              <a:cxnSpLocks/>
              <a:endCxn id="33" idx="0"/>
            </p:cNvCxnSpPr>
            <p:nvPr/>
          </p:nvCxnSpPr>
          <p:spPr>
            <a:xfrm>
              <a:off x="1491786" y="1840437"/>
              <a:ext cx="4" cy="19040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65">
              <a:extLst>
                <a:ext uri="{FF2B5EF4-FFF2-40B4-BE49-F238E27FC236}">
                  <a16:creationId xmlns:a16="http://schemas.microsoft.com/office/drawing/2014/main" id="{81138304-12D0-0748-A684-5BF36B3339C5}"/>
                </a:ext>
              </a:extLst>
            </p:cNvPr>
            <p:cNvCxnSpPr>
              <a:cxnSpLocks/>
            </p:cNvCxnSpPr>
            <p:nvPr/>
          </p:nvCxnSpPr>
          <p:spPr>
            <a:xfrm>
              <a:off x="2092828" y="1585680"/>
              <a:ext cx="197986" cy="44400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69">
              <a:extLst>
                <a:ext uri="{FF2B5EF4-FFF2-40B4-BE49-F238E27FC236}">
                  <a16:creationId xmlns:a16="http://schemas.microsoft.com/office/drawing/2014/main" id="{2DF6F35C-1016-834A-A0D6-B7FAEC804D90}"/>
                </a:ext>
              </a:extLst>
            </p:cNvPr>
            <p:cNvCxnSpPr>
              <a:cxnSpLocks/>
            </p:cNvCxnSpPr>
            <p:nvPr/>
          </p:nvCxnSpPr>
          <p:spPr>
            <a:xfrm>
              <a:off x="2500160" y="1093504"/>
              <a:ext cx="77331" cy="262504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72">
              <a:extLst>
                <a:ext uri="{FF2B5EF4-FFF2-40B4-BE49-F238E27FC236}">
                  <a16:creationId xmlns:a16="http://schemas.microsoft.com/office/drawing/2014/main" id="{8563B9DE-C2E0-C145-80D3-623E1AA523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53979" y="1576774"/>
              <a:ext cx="83666" cy="263663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矩形 73">
              <a:extLst>
                <a:ext uri="{FF2B5EF4-FFF2-40B4-BE49-F238E27FC236}">
                  <a16:creationId xmlns:a16="http://schemas.microsoft.com/office/drawing/2014/main" id="{C65F8009-7B15-4149-9C33-9C9508807EDC}"/>
                </a:ext>
              </a:extLst>
            </p:cNvPr>
            <p:cNvSpPr/>
            <p:nvPr/>
          </p:nvSpPr>
          <p:spPr>
            <a:xfrm>
              <a:off x="2653979" y="2021536"/>
              <a:ext cx="103746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Flexible tube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矩形 74">
              <a:extLst>
                <a:ext uri="{FF2B5EF4-FFF2-40B4-BE49-F238E27FC236}">
                  <a16:creationId xmlns:a16="http://schemas.microsoft.com/office/drawing/2014/main" id="{1605F801-586B-534E-85F0-7F441BECF9E8}"/>
                </a:ext>
              </a:extLst>
            </p:cNvPr>
            <p:cNvSpPr/>
            <p:nvPr/>
          </p:nvSpPr>
          <p:spPr>
            <a:xfrm>
              <a:off x="3715843" y="2021536"/>
              <a:ext cx="112584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Wire rope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2" name="直接连接符 76">
              <a:extLst>
                <a:ext uri="{FF2B5EF4-FFF2-40B4-BE49-F238E27FC236}">
                  <a16:creationId xmlns:a16="http://schemas.microsoft.com/office/drawing/2014/main" id="{6F71AEF5-7A02-4648-892D-B53145D459C7}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 flipH="1">
              <a:off x="3172711" y="1093504"/>
              <a:ext cx="631692" cy="92803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78">
              <a:extLst>
                <a:ext uri="{FF2B5EF4-FFF2-40B4-BE49-F238E27FC236}">
                  <a16:creationId xmlns:a16="http://schemas.microsoft.com/office/drawing/2014/main" id="{23D51FAD-AB93-AC4F-986D-FE947D26253F}"/>
                </a:ext>
              </a:extLst>
            </p:cNvPr>
            <p:cNvCxnSpPr>
              <a:cxnSpLocks/>
              <a:endCxn id="41" idx="0"/>
            </p:cNvCxnSpPr>
            <p:nvPr/>
          </p:nvCxnSpPr>
          <p:spPr>
            <a:xfrm>
              <a:off x="3972940" y="1036622"/>
              <a:ext cx="305827" cy="98491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矩形 1">
              <a:extLst>
                <a:ext uri="{FF2B5EF4-FFF2-40B4-BE49-F238E27FC236}">
                  <a16:creationId xmlns:a16="http://schemas.microsoft.com/office/drawing/2014/main" id="{7F3F44A3-F07F-F548-91A4-259A0C7C467F}"/>
                </a:ext>
              </a:extLst>
            </p:cNvPr>
            <p:cNvSpPr/>
            <p:nvPr/>
          </p:nvSpPr>
          <p:spPr>
            <a:xfrm>
              <a:off x="774066" y="2470297"/>
              <a:ext cx="34243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Hans-H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 miniature manipulator with variable stiffness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DF88049-6FEE-E549-9936-539AB6F20D24}"/>
              </a:ext>
            </a:extLst>
          </p:cNvPr>
          <p:cNvGrpSpPr/>
          <p:nvPr/>
        </p:nvGrpSpPr>
        <p:grpSpPr>
          <a:xfrm>
            <a:off x="10848972" y="1877524"/>
            <a:ext cx="4224345" cy="2490268"/>
            <a:chOff x="4709429" y="552320"/>
            <a:chExt cx="4224345" cy="2490268"/>
          </a:xfrm>
        </p:grpSpPr>
        <p:pic>
          <p:nvPicPr>
            <p:cNvPr id="27" name="图片 4">
              <a:extLst>
                <a:ext uri="{FF2B5EF4-FFF2-40B4-BE49-F238E27FC236}">
                  <a16:creationId xmlns:a16="http://schemas.microsoft.com/office/drawing/2014/main" id="{9BD30522-DBE7-D146-A002-DACAAFDEE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09429" y="552320"/>
              <a:ext cx="4196021" cy="1905807"/>
            </a:xfrm>
            <a:prstGeom prst="rect">
              <a:avLst/>
            </a:prstGeom>
          </p:spPr>
        </p:pic>
        <p:sp>
          <p:nvSpPr>
            <p:cNvPr id="48" name="矩形 2">
              <a:extLst>
                <a:ext uri="{FF2B5EF4-FFF2-40B4-BE49-F238E27FC236}">
                  <a16:creationId xmlns:a16="http://schemas.microsoft.com/office/drawing/2014/main" id="{B6300F49-520E-8445-BB49-952FFEFA96C1}"/>
                </a:ext>
              </a:extLst>
            </p:cNvPr>
            <p:cNvSpPr/>
            <p:nvPr/>
          </p:nvSpPr>
          <p:spPr>
            <a:xfrm>
              <a:off x="4981751" y="2673256"/>
              <a:ext cx="395202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Hans-H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 detachable driver system</a:t>
              </a:r>
              <a:endParaRPr lang="zh-Hans-HK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8002135D-8946-7040-AC3B-B985A6287C65}"/>
              </a:ext>
            </a:extLst>
          </p:cNvPr>
          <p:cNvSpPr/>
          <p:nvPr/>
        </p:nvSpPr>
        <p:spPr>
          <a:xfrm>
            <a:off x="8358879" y="-7684772"/>
            <a:ext cx="6717224" cy="68517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6B2BB1-9F6D-164F-9996-79E99DBD6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870122" y="-3136785"/>
            <a:ext cx="6693638" cy="267745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EE065C5-2307-6E4F-BDC2-31F81CDE2A57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2A3DF49-8661-214F-9059-B34EA4152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68027" y="61135"/>
              <a:ext cx="3607826" cy="222429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24C1F41-AC1F-3A4E-94AA-BFFFE8574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26692" y="153668"/>
              <a:ext cx="3335661" cy="2049623"/>
            </a:xfrm>
            <a:prstGeom prst="rect">
              <a:avLst/>
            </a:prstGeom>
          </p:spPr>
        </p:pic>
        <p:pic>
          <p:nvPicPr>
            <p:cNvPr id="46" name="图片 30">
              <a:extLst>
                <a:ext uri="{FF2B5EF4-FFF2-40B4-BE49-F238E27FC236}">
                  <a16:creationId xmlns:a16="http://schemas.microsoft.com/office/drawing/2014/main" id="{E23DA9C8-72DF-F84E-A988-606C452892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1830" t="45384" b="8304"/>
            <a:stretch/>
          </p:blipFill>
          <p:spPr>
            <a:xfrm flipH="1">
              <a:off x="1268027" y="1688930"/>
              <a:ext cx="6717330" cy="2149672"/>
            </a:xfrm>
            <a:prstGeom prst="rect">
              <a:avLst/>
            </a:prstGeom>
          </p:spPr>
        </p:pic>
        <p:sp>
          <p:nvSpPr>
            <p:cNvPr id="49" name="矩形 26">
              <a:extLst>
                <a:ext uri="{FF2B5EF4-FFF2-40B4-BE49-F238E27FC236}">
                  <a16:creationId xmlns:a16="http://schemas.microsoft.com/office/drawing/2014/main" id="{E1679AFA-93D7-2844-A621-AED1AD7E5D59}"/>
                </a:ext>
              </a:extLst>
            </p:cNvPr>
            <p:cNvSpPr/>
            <p:nvPr/>
          </p:nvSpPr>
          <p:spPr>
            <a:xfrm>
              <a:off x="2495974" y="3788096"/>
              <a:ext cx="395202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Hans-H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Prototype of the robotic system</a:t>
              </a:r>
              <a:endParaRPr lang="zh-Hans-HK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ACD3472-1901-FC4A-B001-28F10BAB73C8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EB61A313-A370-7D4A-B99E-2AA3019A1C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53091"/>
            <a:stretch/>
          </p:blipFill>
          <p:spPr>
            <a:xfrm>
              <a:off x="4307614" y="4234795"/>
              <a:ext cx="3724629" cy="257761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0863246-339A-9F4B-8A7A-9386E2A42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-1" b="46917"/>
            <a:stretch/>
          </p:blipFill>
          <p:spPr>
            <a:xfrm>
              <a:off x="1179681" y="4184824"/>
              <a:ext cx="3240084" cy="25374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1193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77D2D2-21A3-0442-88F3-E11B262594B0}"/>
              </a:ext>
            </a:extLst>
          </p:cNvPr>
          <p:cNvGrpSpPr/>
          <p:nvPr/>
        </p:nvGrpSpPr>
        <p:grpSpPr>
          <a:xfrm>
            <a:off x="0" y="0"/>
            <a:ext cx="9144000" cy="6879728"/>
            <a:chOff x="0" y="0"/>
            <a:chExt cx="9144000" cy="687972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AA5005F-0A1C-6649-8062-1DBA2E3174CE}"/>
                </a:ext>
              </a:extLst>
            </p:cNvPr>
            <p:cNvGrpSpPr/>
            <p:nvPr/>
          </p:nvGrpSpPr>
          <p:grpSpPr>
            <a:xfrm>
              <a:off x="1063837" y="6230"/>
              <a:ext cx="6526237" cy="6873498"/>
              <a:chOff x="1063837" y="6230"/>
              <a:chExt cx="6526237" cy="6873498"/>
            </a:xfrm>
          </p:grpSpPr>
          <p:pic>
            <p:nvPicPr>
              <p:cNvPr id="1027" name="Picture 3" descr="page8image43878432">
                <a:extLst>
                  <a:ext uri="{FF2B5EF4-FFF2-40B4-BE49-F238E27FC236}">
                    <a16:creationId xmlns:a16="http://schemas.microsoft.com/office/drawing/2014/main" id="{E2C1B585-CD4C-494E-81AC-86EA16FE79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2" t="1191" r="48381" b="1723"/>
              <a:stretch/>
            </p:blipFill>
            <p:spPr bwMode="auto">
              <a:xfrm>
                <a:off x="1110245" y="6230"/>
                <a:ext cx="6479829" cy="32852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3" descr="page8image43878432">
                <a:extLst>
                  <a:ext uri="{FF2B5EF4-FFF2-40B4-BE49-F238E27FC236}">
                    <a16:creationId xmlns:a16="http://schemas.microsoft.com/office/drawing/2014/main" id="{011F9E37-AD99-E446-A852-8F8DD1C435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024" t="1661" r="605" b="1418"/>
              <a:stretch/>
            </p:blipFill>
            <p:spPr bwMode="auto">
              <a:xfrm>
                <a:off x="1063837" y="3306991"/>
                <a:ext cx="6526237" cy="35727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A6A26CD-B822-2B49-9041-C94B3765BF47}"/>
                  </a:ext>
                </a:extLst>
              </p:cNvPr>
              <p:cNvSpPr txBox="1"/>
              <p:nvPr/>
            </p:nvSpPr>
            <p:spPr>
              <a:xfrm>
                <a:off x="2051719" y="551160"/>
                <a:ext cx="21977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Close hand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8D4FD7B-F02C-EA4C-A9D0-57B04603F627}"/>
                  </a:ext>
                </a:extLst>
              </p:cNvPr>
              <p:cNvSpPr txBox="1"/>
              <p:nvPr/>
            </p:nvSpPr>
            <p:spPr>
              <a:xfrm>
                <a:off x="2051719" y="3900353"/>
                <a:ext cx="21977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Open hand</a:t>
                </a:r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6C218D1-56A7-0045-BD1A-4DE8675E96E9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9BCB70C5-8289-C74B-96D7-91A207D192F1}"/>
              </a:ext>
            </a:extLst>
          </p:cNvPr>
          <p:cNvSpPr/>
          <p:nvPr/>
        </p:nvSpPr>
        <p:spPr>
          <a:xfrm>
            <a:off x="1110245" y="0"/>
            <a:ext cx="6479829" cy="68517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025" name="Picture 1" descr="page8image43878432">
            <a:extLst>
              <a:ext uri="{FF2B5EF4-FFF2-40B4-BE49-F238E27FC236}">
                <a16:creationId xmlns:a16="http://schemas.microsoft.com/office/drawing/2014/main" id="{C25A7F5B-16E7-7346-BDB6-BC8F7BC09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42681" y="-706140"/>
            <a:ext cx="46990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8image43878432">
            <a:extLst>
              <a:ext uri="{FF2B5EF4-FFF2-40B4-BE49-F238E27FC236}">
                <a16:creationId xmlns:a16="http://schemas.microsoft.com/office/drawing/2014/main" id="{DAC025D3-9552-C944-9D1D-699974D7E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05700" y="2169174"/>
            <a:ext cx="46990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8064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4949218-05A8-314C-AFAE-95C2A0427AC5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C3696A6-5D23-664D-ADEC-520C0190DFA2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200F28F-4D91-BC48-905B-381C6132F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801866" y="106093"/>
              <a:ext cx="2980887" cy="344062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6A66293-B178-C543-8D9A-CCD9AED98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1298838" y="43687"/>
              <a:ext cx="3105698" cy="344062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9D9D89B-2BAC-074E-9A10-CEA70EBAE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5400000">
              <a:off x="2911310" y="1934602"/>
              <a:ext cx="3073400" cy="62865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E9CF750-2C55-0C49-9250-5C6134987C24}"/>
              </a:ext>
            </a:extLst>
          </p:cNvPr>
          <p:cNvSpPr/>
          <p:nvPr/>
        </p:nvSpPr>
        <p:spPr>
          <a:xfrm>
            <a:off x="-9826837" y="-6280302"/>
            <a:ext cx="6717224" cy="68517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81386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1642A55-7515-3A42-BF89-E919C22225B8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5" name="Picture 4" descr="A picture containing text, indoor, different, various&#10;&#10;Description automatically generated">
              <a:extLst>
                <a:ext uri="{FF2B5EF4-FFF2-40B4-BE49-F238E27FC236}">
                  <a16:creationId xmlns:a16="http://schemas.microsoft.com/office/drawing/2014/main" id="{09F08E0A-3B55-5745-A9FC-FF90C49F12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3388" y="0"/>
              <a:ext cx="6717224" cy="572395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ED186D6-8724-FB4A-8E1A-4F773CC370D7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</p:spTree>
    <p:extLst>
      <p:ext uri="{BB962C8B-B14F-4D97-AF65-F5344CB8AC3E}">
        <p14:creationId xmlns:p14="http://schemas.microsoft.com/office/powerpoint/2010/main" val="962251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5F97576-197C-FB4E-87E4-C4D4F9167602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761FE5-302D-5740-AF07-6869430CAA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46698"/>
            <a:stretch/>
          </p:blipFill>
          <p:spPr>
            <a:xfrm>
              <a:off x="1213388" y="0"/>
              <a:ext cx="6721200" cy="259882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ED10BAC-2CA5-1741-9E57-648559CAB88B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4BF707-F19F-704F-8209-23BF343A4A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2162"/>
            <a:stretch/>
          </p:blipFill>
          <p:spPr>
            <a:xfrm>
              <a:off x="1213388" y="3092971"/>
              <a:ext cx="6721200" cy="2332417"/>
            </a:xfrm>
            <a:prstGeom prst="rect">
              <a:avLst/>
            </a:prstGeom>
          </p:spPr>
        </p:pic>
      </p:grpSp>
      <p:pic>
        <p:nvPicPr>
          <p:cNvPr id="1025" name="Picture 1" descr="page2image51974080">
            <a:extLst>
              <a:ext uri="{FF2B5EF4-FFF2-40B4-BE49-F238E27FC236}">
                <a16:creationId xmlns:a16="http://schemas.microsoft.com/office/drawing/2014/main" id="{539D74CA-8E1E-EC4B-A58C-75952859A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10158" y="-4183313"/>
            <a:ext cx="6654800" cy="374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563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8798EE0-1E46-6C49-9828-9298F1D08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60" t="29697" b="33333"/>
          <a:stretch/>
        </p:blipFill>
        <p:spPr bwMode="auto">
          <a:xfrm>
            <a:off x="3097717" y="7279834"/>
            <a:ext cx="2948565" cy="253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55672D3-99D2-2841-8FBF-206445602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41" b="25334"/>
          <a:stretch/>
        </p:blipFill>
        <p:spPr bwMode="auto">
          <a:xfrm>
            <a:off x="-7516103" y="4789561"/>
            <a:ext cx="6407150" cy="3362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99B4AF5-A882-C94B-9E1B-E15290826EE0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9D8C2FE-F370-E140-9841-E3B08028ED03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AE59830B-C21F-094B-A85C-700AD5586A6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71133" y="2161448"/>
              <a:ext cx="7201732" cy="31728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A picture containing text, different, various&#10;&#10;Description automatically generated">
              <a:extLst>
                <a:ext uri="{FF2B5EF4-FFF2-40B4-BE49-F238E27FC236}">
                  <a16:creationId xmlns:a16="http://schemas.microsoft.com/office/drawing/2014/main" id="{42F4386E-852A-5246-8B41-F43967C45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71133" y="0"/>
              <a:ext cx="7201732" cy="1973077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56561CB-20D0-B34B-8F8F-AC5C9EB55F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152373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387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8798EE0-1E46-6C49-9828-9298F1D08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60" t="29697" b="33333"/>
          <a:stretch/>
        </p:blipFill>
        <p:spPr bwMode="auto">
          <a:xfrm>
            <a:off x="3097717" y="7279834"/>
            <a:ext cx="2948565" cy="253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55672D3-99D2-2841-8FBF-206445602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41" b="25334"/>
          <a:stretch/>
        </p:blipFill>
        <p:spPr bwMode="auto">
          <a:xfrm>
            <a:off x="-7516103" y="4789561"/>
            <a:ext cx="6407150" cy="3362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C6207FE-370F-F746-B54B-DFDBFAB5DF6D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9D8C2FE-F370-E140-9841-E3B08028ED03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FDD3AD7-FB65-D54E-A35F-03E42B1D2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9144" y="0"/>
              <a:ext cx="5785709" cy="5679440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7BAA8C6-9172-9848-B8A7-555B6B3AB9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" y="15240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200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1351</TotalTime>
  <Words>32</Words>
  <Application>Microsoft Macintosh PowerPoint</Application>
  <PresentationFormat>On-screen Show (4:3)</PresentationFormat>
  <Paragraphs>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Gao Huxin</dc:creator>
  <cp:lastModifiedBy>Gao Huxin</cp:lastModifiedBy>
  <cp:revision>21</cp:revision>
  <dcterms:created xsi:type="dcterms:W3CDTF">2021-06-14T14:35:46Z</dcterms:created>
  <dcterms:modified xsi:type="dcterms:W3CDTF">2022-09-01T07:33:04Z</dcterms:modified>
</cp:coreProperties>
</file>

<file path=docProps/thumbnail.jpeg>
</file>